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 Г. Галкин" initials="ИГГ" lastIdx="0" clrIdx="0">
    <p:extLst>
      <p:ext uri="{19B8F6BF-5375-455C-9EA6-DF929625EA0E}">
        <p15:presenceInfo xmlns:p15="http://schemas.microsoft.com/office/powerpoint/2012/main" userId="Иван Г. Галкин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D050"/>
    <a:srgbClr val="6DB370"/>
    <a:srgbClr val="63C45C"/>
    <a:srgbClr val="E89D4A"/>
    <a:srgbClr val="FF9933"/>
    <a:srgbClr val="FF6600"/>
    <a:srgbClr val="ECC666"/>
    <a:srgbClr val="F0BE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95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41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3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7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54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74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5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78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6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3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3100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9938" y="1022730"/>
            <a:ext cx="11444139" cy="842107"/>
          </a:xfr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соответствии с Федеральным законом от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02.05.2026 №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120-ФЗ «О внесении изменений в Кодекс Российской Федерации об административных правонарушениях»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2026 года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запущен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автоштрафов</a:t>
            </a:r>
            <a:endParaRPr lang="ru-RU" sz="1800" b="1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0560" y="208231"/>
            <a:ext cx="9144000" cy="715580"/>
          </a:xfrm>
          <a:solidFill>
            <a:srgbClr val="FF9933"/>
          </a:solidFill>
          <a:ln>
            <a:solidFill>
              <a:srgbClr val="FF9933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Автоматическая фиксация нарушений </a:t>
            </a:r>
            <a:r>
              <a:rPr lang="ru-RU" b="1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продаже маркированных </a:t>
            </a:r>
            <a:r>
              <a:rPr lang="ru-RU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 (</a:t>
            </a:r>
            <a:r>
              <a:rPr lang="ru-RU" b="1" dirty="0" err="1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автоштрафы</a:t>
            </a:r>
            <a:r>
              <a:rPr lang="ru-RU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3282" y="3177767"/>
            <a:ext cx="4005221" cy="3609532"/>
          </a:xfrm>
          <a:prstGeom prst="rect">
            <a:avLst/>
          </a:prstGeo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 которые могут повлечь привлечение к административной ответственности с применением механизма </a:t>
            </a:r>
            <a:r>
              <a:rPr lang="ru-RU" sz="1600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автоштрафов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Продажа маркированного товара с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истекшим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сроком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годности.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ценовых ограничений для табачной и </a:t>
            </a:r>
            <a:r>
              <a:rPr lang="ru-RU" sz="16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никотинсодержащей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продукции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Продажа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табачной, </a:t>
            </a:r>
            <a:r>
              <a:rPr lang="ru-RU" sz="16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никотинсодержащей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продукции или устройств для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потребления лицом, не зарегистрированным в системе «Честный знак». </a:t>
            </a:r>
            <a:endParaRPr lang="ru-RU" sz="160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17680" y="3079049"/>
            <a:ext cx="7256398" cy="3708250"/>
          </a:xfrm>
          <a:prstGeom prst="rect">
            <a:avLst/>
          </a:prstGeo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sz="17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r>
              <a:rPr lang="ru-RU" sz="17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1700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автоштрафов</a:t>
            </a:r>
            <a:r>
              <a:rPr lang="ru-RU" sz="17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700" b="1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Касса фиксирует продажу </a:t>
            </a: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товара и передает 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(</a:t>
            </a: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маркировки, цену, 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годности) в систему «Честный знак». 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анализирует информацию. Если есть нарушение </a:t>
            </a: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(истекший срок годности, нарушение установленной цены на табачную продукцию, 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 продан без </a:t>
            </a: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продавца в соответствующей товарной группе в системе «Честный знак»), она фиксирует указанный факт. </a:t>
            </a:r>
            <a:endParaRPr lang="ru-RU" sz="17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этих данных формируется проект </a:t>
            </a: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 об административном правонарушении.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Уполномоченное должностное лицо 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 подписывает </a:t>
            </a: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подписью </a:t>
            </a: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оно 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вступает в силу. </a:t>
            </a:r>
            <a:endParaRPr lang="ru-RU" sz="17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7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Копия постановления направляется 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нарушителю. Обычно это личный кабинет на «</a:t>
            </a:r>
            <a:r>
              <a:rPr lang="ru-RU" sz="17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Госуслугах</a:t>
            </a:r>
            <a:r>
              <a:rPr lang="ru-RU" sz="17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а оператор системы дублирует документ в личный кабинет ГИС МТ. </a:t>
            </a:r>
            <a:endParaRPr lang="ru-RU" sz="17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4033" y="1917459"/>
            <a:ext cx="11430044" cy="1108968"/>
          </a:xfrm>
          <a:prstGeom prst="rect">
            <a:avLst/>
          </a:prstGeom>
          <a:solidFill>
            <a:srgbClr val="6BD050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indent="536575"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механизм автоматического привлечения к административной ответственности на основании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Государственной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за оборотом товаров, подлежащих обязательной маркировке средствами идентификации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ГИС МТ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891355" y="59196"/>
            <a:ext cx="1661151" cy="5623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Роспотребнадзора по Алтайскому краю информирует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2526" r="8056" b="5138"/>
          <a:stretch/>
        </p:blipFill>
        <p:spPr bwMode="auto">
          <a:xfrm>
            <a:off x="54792" y="74574"/>
            <a:ext cx="898508" cy="69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92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124</Words>
  <Application>Microsoft Office PowerPoint</Application>
  <PresentationFormat>Широкоэкранный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Тема Office</vt:lpstr>
      <vt:lpstr>В соответствии с Федеральным законом от 02.05.2026 № 120-ФЗ «О внесении изменений в Кодекс Российской Федерации об административных правонарушениях»  с 1 сентября 2026 года запущен механизм автоштрафов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Единая минимальная цена (ЕМЦ) — устанавливается государством (конкретно — Минсельхозом) </dc:title>
  <dc:creator>Андрей П. Корябин</dc:creator>
  <cp:lastModifiedBy>Андрей П. Корябин</cp:lastModifiedBy>
  <cp:revision>28</cp:revision>
  <dcterms:created xsi:type="dcterms:W3CDTF">2026-08-25T05:13:48Z</dcterms:created>
  <dcterms:modified xsi:type="dcterms:W3CDTF">2026-08-26T08:25:41Z</dcterms:modified>
</cp:coreProperties>
</file>